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3"/>
  </p:handoutMasterIdLst>
  <p:sldIdLst>
    <p:sldId id="256" r:id="rId2"/>
  </p:sldIdLst>
  <p:sldSz cx="7200900" cy="5040313"/>
  <p:notesSz cx="6797675" cy="9928225"/>
  <p:defaultTextStyle>
    <a:defPPr>
      <a:defRPr lang="ru-RU"/>
    </a:defPPr>
    <a:lvl1pPr marL="0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9712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99425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49137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98849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48561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98274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47986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97698" algn="l" defTabSz="6994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6" autoAdjust="0"/>
    <p:restoredTop sz="94286" autoAdjust="0"/>
  </p:normalViewPr>
  <p:slideViewPr>
    <p:cSldViewPr>
      <p:cViewPr varScale="1">
        <p:scale>
          <a:sx n="150" d="100"/>
          <a:sy n="150" d="100"/>
        </p:scale>
        <p:origin x="-1668" y="-90"/>
      </p:cViewPr>
      <p:guideLst>
        <p:guide orient="horz" pos="1588"/>
        <p:guide pos="22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0982" tIns="45491" rIns="90982" bIns="4549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0982" tIns="45491" rIns="90982" bIns="45491" rtlCol="0"/>
          <a:lstStyle>
            <a:lvl1pPr algn="r">
              <a:defRPr sz="1200"/>
            </a:lvl1pPr>
          </a:lstStyle>
          <a:p>
            <a:fld id="{22DA083E-5A85-41C8-97A8-52B44BC5D590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0982" tIns="45491" rIns="90982" bIns="4549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0982" tIns="45491" rIns="90982" bIns="45491" rtlCol="0" anchor="b"/>
          <a:lstStyle>
            <a:lvl1pPr algn="r">
              <a:defRPr sz="1200"/>
            </a:lvl1pPr>
          </a:lstStyle>
          <a:p>
            <a:fld id="{2BA6E27C-DF25-4C8D-877D-314FFF461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92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842007"/>
            <a:ext cx="7200900" cy="219830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7200900" cy="284200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49326"/>
            <a:ext cx="7200900" cy="16801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176073"/>
            <a:ext cx="7200900" cy="375223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0614" y="3713387"/>
            <a:ext cx="4439145" cy="648317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chemeClr val="tx2"/>
                </a:solidFill>
              </a:defRPr>
            </a:lvl1pPr>
            <a:lvl2pPr marL="349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99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49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9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48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98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47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97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845" y="2302089"/>
            <a:ext cx="5650589" cy="1317895"/>
          </a:xfrm>
          <a:effectLst/>
        </p:spPr>
        <p:txBody>
          <a:bodyPr>
            <a:noAutofit/>
          </a:bodyPr>
          <a:lstStyle>
            <a:lvl1pPr marL="489597" indent="-349712" algn="l">
              <a:defRPr sz="41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900113" y="537633"/>
            <a:ext cx="5040630" cy="25537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842007"/>
            <a:ext cx="7200900" cy="219830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200900" cy="284200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49326"/>
            <a:ext cx="7200900" cy="16801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176073"/>
            <a:ext cx="7200900" cy="375223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141" y="1596796"/>
            <a:ext cx="4698749" cy="1781047"/>
          </a:xfrm>
          <a:effectLst/>
        </p:spPr>
        <p:txBody>
          <a:bodyPr anchor="b"/>
          <a:lstStyle>
            <a:lvl1pPr algn="r">
              <a:defRPr sz="35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2670" y="3386308"/>
            <a:ext cx="4701764" cy="614024"/>
          </a:xfrm>
        </p:spPr>
        <p:txBody>
          <a:bodyPr anchor="t"/>
          <a:lstStyle>
            <a:lvl1pPr marL="0" indent="0" algn="r">
              <a:buNone/>
              <a:defRPr sz="1500">
                <a:solidFill>
                  <a:schemeClr val="tx2"/>
                </a:solidFill>
              </a:defRPr>
            </a:lvl1pPr>
            <a:lvl2pPr marL="3497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9942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491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988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4856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982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479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9769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0112" y="537632"/>
            <a:ext cx="2635529" cy="25537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658057" y="537633"/>
            <a:ext cx="2635529" cy="25537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537634"/>
            <a:ext cx="2635529" cy="470195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49712" indent="0">
              <a:buNone/>
              <a:defRPr sz="1500" b="1"/>
            </a:lvl2pPr>
            <a:lvl3pPr marL="699425" indent="0">
              <a:buNone/>
              <a:defRPr sz="1400" b="1"/>
            </a:lvl3pPr>
            <a:lvl4pPr marL="1049137" indent="0">
              <a:buNone/>
              <a:defRPr sz="1200" b="1"/>
            </a:lvl4pPr>
            <a:lvl5pPr marL="1398849" indent="0">
              <a:buNone/>
              <a:defRPr sz="1200" b="1"/>
            </a:lvl5pPr>
            <a:lvl6pPr marL="1748561" indent="0">
              <a:buNone/>
              <a:defRPr sz="1200" b="1"/>
            </a:lvl6pPr>
            <a:lvl7pPr marL="2098274" indent="0">
              <a:buNone/>
              <a:defRPr sz="1200" b="1"/>
            </a:lvl7pPr>
            <a:lvl8pPr marL="2447986" indent="0">
              <a:buNone/>
              <a:defRPr sz="1200" b="1"/>
            </a:lvl8pPr>
            <a:lvl9pPr marL="279769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0702" y="1029176"/>
            <a:ext cx="2635529" cy="20161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59751" y="537634"/>
            <a:ext cx="2635529" cy="470195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49712" indent="0">
              <a:buNone/>
              <a:defRPr sz="1500" b="1"/>
            </a:lvl2pPr>
            <a:lvl3pPr marL="699425" indent="0">
              <a:buNone/>
              <a:defRPr sz="1400" b="1"/>
            </a:lvl3pPr>
            <a:lvl4pPr marL="1049137" indent="0">
              <a:buNone/>
              <a:defRPr sz="1200" b="1"/>
            </a:lvl4pPr>
            <a:lvl5pPr marL="1398849" indent="0">
              <a:buNone/>
              <a:defRPr sz="1200" b="1"/>
            </a:lvl5pPr>
            <a:lvl6pPr marL="1748561" indent="0">
              <a:buNone/>
              <a:defRPr sz="1200" b="1"/>
            </a:lvl6pPr>
            <a:lvl7pPr marL="2098274" indent="0">
              <a:buNone/>
              <a:defRPr sz="1200" b="1"/>
            </a:lvl7pPr>
            <a:lvl8pPr marL="2447986" indent="0">
              <a:buNone/>
              <a:defRPr sz="1200" b="1"/>
            </a:lvl8pPr>
            <a:lvl9pPr marL="2797698" indent="0">
              <a:buNone/>
              <a:defRPr sz="1200" b="1"/>
            </a:lvl9pPr>
          </a:lstStyle>
          <a:p>
            <a:pPr marL="0" lvl="0" indent="0" algn="ctr" defTabSz="699425" rtl="0" eaLnBrk="1" latinLnBrk="0" hangingPunct="1">
              <a:spcBef>
                <a:spcPct val="20000"/>
              </a:spcBef>
              <a:spcAft>
                <a:spcPts val="229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57957" y="1028224"/>
            <a:ext cx="2635529" cy="20161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88" y="1624101"/>
            <a:ext cx="2863417" cy="924934"/>
          </a:xfrm>
          <a:effectLst/>
        </p:spPr>
        <p:txBody>
          <a:bodyPr anchor="b">
            <a:noAutofit/>
          </a:bodyPr>
          <a:lstStyle>
            <a:lvl1pPr marL="174856" indent="-174856" algn="l">
              <a:defRPr sz="21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7394" y="537634"/>
            <a:ext cx="3163454" cy="3597400"/>
          </a:xfrm>
        </p:spPr>
        <p:txBody>
          <a:bodyPr anchor="ctr"/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165" y="2570723"/>
            <a:ext cx="2668570" cy="1572447"/>
          </a:xfrm>
        </p:spPr>
        <p:txBody>
          <a:bodyPr/>
          <a:lstStyle>
            <a:lvl1pPr marL="0" indent="0">
              <a:buNone/>
              <a:defRPr sz="1100"/>
            </a:lvl1pPr>
            <a:lvl2pPr marL="349712" indent="0">
              <a:buNone/>
              <a:defRPr sz="900"/>
            </a:lvl2pPr>
            <a:lvl3pPr marL="699425" indent="0">
              <a:buNone/>
              <a:defRPr sz="800"/>
            </a:lvl3pPr>
            <a:lvl4pPr marL="1049137" indent="0">
              <a:buNone/>
              <a:defRPr sz="700"/>
            </a:lvl4pPr>
            <a:lvl5pPr marL="1398849" indent="0">
              <a:buNone/>
              <a:defRPr sz="700"/>
            </a:lvl5pPr>
            <a:lvl6pPr marL="1748561" indent="0">
              <a:buNone/>
              <a:defRPr sz="700"/>
            </a:lvl6pPr>
            <a:lvl7pPr marL="2098274" indent="0">
              <a:buNone/>
              <a:defRPr sz="700"/>
            </a:lvl7pPr>
            <a:lvl8pPr marL="2447986" indent="0">
              <a:buNone/>
              <a:defRPr sz="700"/>
            </a:lvl8pPr>
            <a:lvl9pPr marL="2797698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42007"/>
            <a:ext cx="7200900" cy="219830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7200900" cy="284200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49326"/>
            <a:ext cx="7200900" cy="16801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176073"/>
            <a:ext cx="7200900" cy="375223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24200" y="840052"/>
            <a:ext cx="3240405" cy="2298793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1500"/>
            </a:lvl1pPr>
            <a:lvl2pPr marL="349712" indent="0">
              <a:buNone/>
              <a:defRPr sz="2100"/>
            </a:lvl2pPr>
            <a:lvl3pPr marL="699425" indent="0">
              <a:buNone/>
              <a:defRPr sz="1800"/>
            </a:lvl3pPr>
            <a:lvl4pPr marL="1049137" indent="0">
              <a:buNone/>
              <a:defRPr sz="1500"/>
            </a:lvl4pPr>
            <a:lvl5pPr marL="1398849" indent="0">
              <a:buNone/>
              <a:defRPr sz="1500"/>
            </a:lvl5pPr>
            <a:lvl6pPr marL="1748561" indent="0">
              <a:buNone/>
              <a:defRPr sz="1500"/>
            </a:lvl6pPr>
            <a:lvl7pPr marL="2098274" indent="0">
              <a:buNone/>
              <a:defRPr sz="1500"/>
            </a:lvl7pPr>
            <a:lvl8pPr marL="2447986" indent="0">
              <a:buNone/>
              <a:defRPr sz="1500"/>
            </a:lvl8pPr>
            <a:lvl9pPr marL="2797698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1336" y="742660"/>
            <a:ext cx="2909115" cy="1589720"/>
          </a:xfrm>
        </p:spPr>
        <p:txBody>
          <a:bodyPr anchor="b"/>
          <a:lstStyle>
            <a:lvl1pPr marL="139885" indent="-139885">
              <a:buFont typeface="Georgia" pitchFamily="18" charset="0"/>
              <a:buChar char="*"/>
              <a:defRPr sz="1200"/>
            </a:lvl1pPr>
            <a:lvl2pPr marL="349712" indent="0">
              <a:buNone/>
              <a:defRPr sz="900"/>
            </a:lvl2pPr>
            <a:lvl3pPr marL="699425" indent="0">
              <a:buNone/>
              <a:defRPr sz="800"/>
            </a:lvl3pPr>
            <a:lvl4pPr marL="1049137" indent="0">
              <a:buNone/>
              <a:defRPr sz="700"/>
            </a:lvl4pPr>
            <a:lvl5pPr marL="1398849" indent="0">
              <a:buNone/>
              <a:defRPr sz="700"/>
            </a:lvl5pPr>
            <a:lvl6pPr marL="1748561" indent="0">
              <a:buNone/>
              <a:defRPr sz="700"/>
            </a:lvl6pPr>
            <a:lvl7pPr marL="2098274" indent="0">
              <a:buNone/>
              <a:defRPr sz="700"/>
            </a:lvl7pPr>
            <a:lvl8pPr marL="2447986" indent="0">
              <a:buNone/>
              <a:defRPr sz="700"/>
            </a:lvl8pPr>
            <a:lvl9pPr marL="2797698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724" y="3281143"/>
            <a:ext cx="5027036" cy="840052"/>
          </a:xfrm>
        </p:spPr>
        <p:txBody>
          <a:bodyPr anchor="b">
            <a:noAutofit/>
          </a:bodyPr>
          <a:lstStyle>
            <a:lvl1pPr algn="l">
              <a:defRPr sz="35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0188" y="537632"/>
            <a:ext cx="5040630" cy="25537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8584" y="276723"/>
            <a:ext cx="1620203" cy="3849937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17739" y="537633"/>
            <a:ext cx="3803064" cy="359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752233"/>
            <a:ext cx="7200900" cy="1288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200900" cy="375223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769529"/>
            <a:ext cx="7200900" cy="16801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176073"/>
            <a:ext cx="7200900" cy="375223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9942" tIns="34971" rIns="69942" bIns="3497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2216" y="3213341"/>
            <a:ext cx="5128602" cy="840052"/>
          </a:xfrm>
          <a:prstGeom prst="rect">
            <a:avLst/>
          </a:prstGeom>
          <a:effectLst/>
        </p:spPr>
        <p:txBody>
          <a:bodyPr vert="horz" lIns="69942" tIns="34971" rIns="69942" bIns="34971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538177"/>
            <a:ext cx="5040630" cy="2553759"/>
          </a:xfrm>
          <a:prstGeom prst="rect">
            <a:avLst/>
          </a:prstGeom>
        </p:spPr>
        <p:txBody>
          <a:bodyPr vert="horz" lIns="69942" tIns="34971" rIns="69942" bIns="3497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60607" y="4536282"/>
            <a:ext cx="1980248" cy="268350"/>
          </a:xfrm>
          <a:prstGeom prst="rect">
            <a:avLst/>
          </a:prstGeom>
        </p:spPr>
        <p:txBody>
          <a:bodyPr vert="horz" lIns="69942" tIns="34971" rIns="69942" bIns="34971" rtlCol="0" anchor="ctr"/>
          <a:lstStyle>
            <a:lvl1pPr algn="r"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45371A-9DCE-4A84-B5D8-C77AC1FDF2E1}" type="datetimeFigureOut">
              <a:rPr lang="ru-RU" smtClean="0"/>
              <a:t>28.12.2017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0045" y="4536282"/>
            <a:ext cx="2640331" cy="268350"/>
          </a:xfrm>
          <a:prstGeom prst="rect">
            <a:avLst/>
          </a:prstGeom>
        </p:spPr>
        <p:txBody>
          <a:bodyPr vert="horz" lIns="69942" tIns="34971" rIns="69942" bIns="34971" rtlCol="0" anchor="ctr"/>
          <a:lstStyle>
            <a:lvl1pPr algn="l"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00375" y="4536282"/>
            <a:ext cx="1440180" cy="268350"/>
          </a:xfrm>
          <a:prstGeom prst="rect">
            <a:avLst/>
          </a:prstGeom>
        </p:spPr>
        <p:txBody>
          <a:bodyPr vert="horz" lIns="69942" tIns="34971" rIns="69942" bIns="34971" rtlCol="0"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FFD1CAF-5185-4602-ABEA-6CA72F15BA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244799" indent="-244799" algn="r" defTabSz="699425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35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4856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19655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9482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39309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63125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72953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503763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748561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79372" indent="-139885" algn="l" defTabSz="699425" rtl="0" eaLnBrk="1" latinLnBrk="0" hangingPunct="1">
        <a:spcBef>
          <a:spcPct val="20000"/>
        </a:spcBef>
        <a:spcAft>
          <a:spcPts val="2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9712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99425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49137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98849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48561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98274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47986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97698" algn="l" defTabSz="6994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4106" y="1656060"/>
            <a:ext cx="5760640" cy="1944216"/>
          </a:xfrm>
        </p:spPr>
        <p:txBody>
          <a:bodyPr>
            <a:noAutofit/>
          </a:bodyPr>
          <a:lstStyle/>
          <a:p>
            <a:pPr algn="ctr"/>
            <a:r>
              <a:rPr lang="ru-RU" sz="1200" dirty="0" smtClean="0"/>
              <a:t>     Только для пассажиров поезда </a:t>
            </a:r>
            <a:r>
              <a:rPr lang="en-US" sz="1200" dirty="0" smtClean="0"/>
              <a:t>“</a:t>
            </a:r>
            <a:r>
              <a:rPr lang="ru-RU" sz="1200" dirty="0" smtClean="0"/>
              <a:t>Легенда Урала</a:t>
            </a:r>
            <a:r>
              <a:rPr lang="en-US" sz="1200" dirty="0" smtClean="0"/>
              <a:t>”</a:t>
            </a:r>
            <a:r>
              <a:rPr lang="ru-RU" sz="1200" dirty="0" smtClean="0"/>
              <a:t>! </a:t>
            </a:r>
            <a:endParaRPr lang="ru-RU" sz="1200" dirty="0" smtClean="0"/>
          </a:p>
          <a:p>
            <a:pPr algn="ctr"/>
            <a:r>
              <a:rPr lang="ru-RU" sz="1200" dirty="0" smtClean="0"/>
              <a:t>Акция продлена с 12 по 28 января 2018 года. </a:t>
            </a:r>
          </a:p>
          <a:p>
            <a:pPr algn="ctr"/>
            <a:r>
              <a:rPr lang="ru-RU" sz="1200" dirty="0" smtClean="0"/>
              <a:t>В Новогодние праздники акция не действует!!!</a:t>
            </a:r>
            <a:endParaRPr lang="ru-RU" sz="1200" dirty="0" smtClean="0"/>
          </a:p>
          <a:p>
            <a:pPr algn="ctr"/>
            <a:r>
              <a:rPr lang="ru-RU" sz="1200" dirty="0" smtClean="0"/>
              <a:t>За один купленный билет по </a:t>
            </a:r>
            <a:r>
              <a:rPr lang="ru-RU" sz="1200" dirty="0" err="1" smtClean="0"/>
              <a:t>интермодальному</a:t>
            </a:r>
            <a:r>
              <a:rPr lang="ru-RU" sz="1200" dirty="0" smtClean="0"/>
              <a:t> маршруту </a:t>
            </a:r>
            <a:r>
              <a:rPr lang="en-US" sz="1200" dirty="0" smtClean="0"/>
              <a:t>“</a:t>
            </a:r>
            <a:r>
              <a:rPr lang="ru-RU" sz="1200" dirty="0" smtClean="0"/>
              <a:t>Уфа-Белорецк –Новоабзаково</a:t>
            </a:r>
            <a:r>
              <a:rPr lang="en-US" sz="1200" dirty="0" smtClean="0"/>
              <a:t>”</a:t>
            </a:r>
            <a:r>
              <a:rPr lang="ru-RU" sz="1200" dirty="0" smtClean="0"/>
              <a:t> на поезд </a:t>
            </a:r>
            <a:r>
              <a:rPr lang="en-US" sz="1200" dirty="0" smtClean="0"/>
              <a:t>“</a:t>
            </a:r>
            <a:r>
              <a:rPr lang="ru-RU" sz="1200" dirty="0" smtClean="0"/>
              <a:t>Легенда Урала</a:t>
            </a:r>
            <a:r>
              <a:rPr lang="en-US" sz="1200" dirty="0" smtClean="0"/>
              <a:t>”</a:t>
            </a:r>
            <a:r>
              <a:rPr lang="ru-RU" sz="1200" dirty="0" smtClean="0"/>
              <a:t>, ГЛЦ </a:t>
            </a:r>
            <a:r>
              <a:rPr lang="en-US" sz="1200" dirty="0" smtClean="0"/>
              <a:t>“</a:t>
            </a:r>
            <a:r>
              <a:rPr lang="ru-RU" sz="1200" dirty="0" smtClean="0"/>
              <a:t>Абзаково</a:t>
            </a:r>
            <a:r>
              <a:rPr lang="en-US" sz="1200" dirty="0" smtClean="0"/>
              <a:t>”</a:t>
            </a:r>
            <a:r>
              <a:rPr lang="ru-RU" sz="1200" dirty="0" smtClean="0"/>
              <a:t> предоставляет возможность приобрести </a:t>
            </a:r>
            <a:r>
              <a:rPr lang="ru-RU" sz="1200" dirty="0" err="1" smtClean="0"/>
              <a:t>ски</a:t>
            </a:r>
            <a:r>
              <a:rPr lang="ru-RU" sz="1200" dirty="0" smtClean="0"/>
              <a:t>-пасс (билет на канатные дороги) на 4-х часовое  катание на трассах курорта всего за 300 рублей. На один ж\д билет предоставляется один </a:t>
            </a:r>
            <a:r>
              <a:rPr lang="ru-RU" sz="1200" dirty="0" err="1" smtClean="0"/>
              <a:t>ски</a:t>
            </a:r>
            <a:r>
              <a:rPr lang="ru-RU" sz="1200" dirty="0" smtClean="0"/>
              <a:t>-пасс. Для пассажиров поезда </a:t>
            </a:r>
            <a:r>
              <a:rPr lang="en-US" sz="1200" dirty="0" smtClean="0"/>
              <a:t>“</a:t>
            </a:r>
            <a:r>
              <a:rPr lang="ru-RU" sz="1200" dirty="0" smtClean="0"/>
              <a:t>Легенда Урала</a:t>
            </a:r>
            <a:r>
              <a:rPr lang="en-US" sz="1200" dirty="0" smtClean="0"/>
              <a:t>”</a:t>
            </a:r>
            <a:r>
              <a:rPr lang="ru-RU" sz="1200" dirty="0" smtClean="0"/>
              <a:t> будет работать </a:t>
            </a:r>
            <a:r>
              <a:rPr lang="ru-RU" sz="1200" dirty="0"/>
              <a:t> </a:t>
            </a:r>
            <a:r>
              <a:rPr lang="ru-RU" sz="1200" dirty="0" smtClean="0"/>
              <a:t>касса, внутри административного здания ГЛЦ </a:t>
            </a:r>
            <a:r>
              <a:rPr lang="en-US" sz="1200" dirty="0" smtClean="0"/>
              <a:t>“</a:t>
            </a:r>
            <a:r>
              <a:rPr lang="ru-RU" sz="1200" dirty="0" smtClean="0"/>
              <a:t>Абзаково</a:t>
            </a:r>
            <a:r>
              <a:rPr lang="en-US" sz="1200" dirty="0" smtClean="0"/>
              <a:t>”</a:t>
            </a:r>
            <a:r>
              <a:rPr lang="ru-RU" sz="1200" dirty="0" smtClean="0"/>
              <a:t>.</a:t>
            </a:r>
            <a:endParaRPr lang="ru-RU" sz="12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6194" y="791965"/>
            <a:ext cx="4392488" cy="864095"/>
          </a:xfrm>
        </p:spPr>
        <p:txBody>
          <a:bodyPr/>
          <a:lstStyle/>
          <a:p>
            <a:pPr marL="139885" indent="0" algn="ctr">
              <a:buNone/>
            </a:pPr>
            <a: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Акция ! </a:t>
            </a:r>
            <a:b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1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Ски</a:t>
            </a:r>
            <a: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-пасс за 300 рублей          купи для взрослых и детей!</a:t>
            </a:r>
            <a:endParaRPr lang="ru-RU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1026" name="Picture 2" descr="C:\Users\User\Desktop\Легенда Урала фото\Логотип маршрута Легенда Урал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322" y="7687"/>
            <a:ext cx="2088232" cy="8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0.155\Share\Шамсутдинова\НОВОАБЗАКОВО\Баннеры новоабзаково\плакат с девушкой\iStock-6078806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305" y="7687"/>
            <a:ext cx="1512218" cy="12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Легенда Урала фото\image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218" y="3600276"/>
            <a:ext cx="207554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714" y="4248348"/>
            <a:ext cx="1224186" cy="79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8348"/>
            <a:ext cx="1224186" cy="79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Три горные долины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482" y="3600276"/>
            <a:ext cx="1944215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Абзаково трассы обр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512218" cy="122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6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216</TotalTime>
  <Words>101</Words>
  <Application>Microsoft Office PowerPoint</Application>
  <PresentationFormat>Произвольный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Акция !  Ски-пасс за 300 рублей          купи для взрослых и детей!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декабря!</dc:title>
  <dc:creator>User</dc:creator>
  <cp:lastModifiedBy>User</cp:lastModifiedBy>
  <cp:revision>21</cp:revision>
  <cp:lastPrinted>2017-12-08T07:59:33Z</cp:lastPrinted>
  <dcterms:created xsi:type="dcterms:W3CDTF">2017-12-08T04:28:58Z</dcterms:created>
  <dcterms:modified xsi:type="dcterms:W3CDTF">2017-12-28T07:18:24Z</dcterms:modified>
</cp:coreProperties>
</file>